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69" r:id="rId8"/>
    <p:sldId id="265" r:id="rId9"/>
    <p:sldId id="279" r:id="rId10"/>
    <p:sldId id="271" r:id="rId11"/>
    <p:sldId id="283" r:id="rId12"/>
    <p:sldId id="284" r:id="rId13"/>
    <p:sldId id="285" r:id="rId14"/>
    <p:sldId id="286" r:id="rId15"/>
    <p:sldId id="290" r:id="rId16"/>
    <p:sldId id="289" r:id="rId17"/>
    <p:sldId id="287" r:id="rId18"/>
    <p:sldId id="270" r:id="rId19"/>
    <p:sldId id="275" r:id="rId20"/>
    <p:sldId id="277" r:id="rId21"/>
    <p:sldId id="278" r:id="rId22"/>
    <p:sldId id="272" r:id="rId23"/>
    <p:sldId id="264" r:id="rId24"/>
    <p:sldId id="280" r:id="rId25"/>
    <p:sldId id="288" r:id="rId26"/>
    <p:sldId id="268" r:id="rId27"/>
    <p:sldId id="266" r:id="rId28"/>
    <p:sldId id="267" r:id="rId29"/>
    <p:sldId id="282" r:id="rId3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8"/>
    <p:restoredTop sz="94650"/>
  </p:normalViewPr>
  <p:slideViewPr>
    <p:cSldViewPr snapToGrid="0" snapToObjects="1">
      <p:cViewPr varScale="1">
        <p:scale>
          <a:sx n="81" d="100"/>
          <a:sy n="81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84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25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803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65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61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773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839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21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860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820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142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9757D-E374-7F41-9734-1A2BCB5402BC}" type="datetimeFigureOut">
              <a:rPr lang="pl-PL" smtClean="0"/>
              <a:t>07.05.2019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73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C84A-56CE-EA42-B3FC-1E0AEA0E9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16" y="0"/>
            <a:ext cx="9144000" cy="2387600"/>
          </a:xfrm>
        </p:spPr>
        <p:txBody>
          <a:bodyPr/>
          <a:lstStyle/>
          <a:p>
            <a:pPr algn="l" defTabSz="825500" hangingPunct="0">
              <a:lnSpc>
                <a:spcPct val="80000"/>
              </a:lnSpc>
              <a:spcBef>
                <a:spcPts val="0"/>
              </a:spcBef>
              <a:defRPr sz="8000" cap="all">
                <a:solidFill>
                  <a:srgbClr val="F4F7FF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pl-PL" sz="5400" b="1" kern="0" cap="all" dirty="0">
                <a:solidFill>
                  <a:srgbClr val="FF1B9B"/>
                </a:solidFill>
                <a:latin typeface="Proxima Nova"/>
                <a:ea typeface="+mn-ea"/>
                <a:cs typeface="Arial Black"/>
              </a:rPr>
              <a:t>INGEST REQUIREMENTS CHECKLIST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9F3CE-CC19-0445-A004-9D64D5BC2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l-PL" dirty="0"/>
              <a:t>By Dmytro Dragan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5DCB9-1A27-CC45-9221-9C334BFF0CA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When</a:t>
            </a:r>
            <a:r>
              <a:rPr lang="pl-PL" dirty="0"/>
              <a:t> to </a:t>
            </a:r>
            <a:r>
              <a:rPr lang="pl-PL" dirty="0" err="1"/>
              <a:t>extract</a:t>
            </a:r>
            <a:r>
              <a:rPr lang="pl-PL" dirty="0"/>
              <a:t> data ?</a:t>
            </a:r>
          </a:p>
          <a:p>
            <a:pPr lvl="1"/>
            <a:r>
              <a:rPr lang="pl-PL" dirty="0" err="1"/>
              <a:t>time-based</a:t>
            </a:r>
            <a:endParaRPr lang="pl-PL" dirty="0"/>
          </a:p>
          <a:p>
            <a:pPr lvl="1"/>
            <a:r>
              <a:rPr lang="pl-PL" dirty="0" err="1"/>
              <a:t>trigger-based</a:t>
            </a:r>
            <a:r>
              <a:rPr lang="pl-PL" dirty="0"/>
              <a:t> (event-</a:t>
            </a:r>
            <a:r>
              <a:rPr lang="pl-PL" dirty="0" err="1"/>
              <a:t>based</a:t>
            </a:r>
            <a:r>
              <a:rPr lang="pl-PL" dirty="0"/>
              <a:t>, One-</a:t>
            </a:r>
            <a:r>
              <a:rPr lang="pl-PL" dirty="0" err="1"/>
              <a:t>time</a:t>
            </a:r>
            <a:r>
              <a:rPr lang="pl-PL" dirty="0"/>
              <a:t>-</a:t>
            </a:r>
            <a:r>
              <a:rPr lang="pl-PL" dirty="0" err="1"/>
              <a:t>delivery</a:t>
            </a:r>
            <a:r>
              <a:rPr lang="pl-PL" dirty="0"/>
              <a:t>,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God</a:t>
            </a:r>
            <a:r>
              <a:rPr lang="pl-PL" dirty="0"/>
              <a:t> </a:t>
            </a:r>
            <a:r>
              <a:rPr lang="pl-PL" dirty="0" err="1"/>
              <a:t>knows</a:t>
            </a:r>
            <a:r>
              <a:rPr lang="pl-PL" dirty="0"/>
              <a:t>)</a:t>
            </a:r>
          </a:p>
          <a:p>
            <a:pPr lvl="1"/>
            <a:endParaRPr lang="pl-P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109546-7691-8E48-AC7C-E251D8AE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EE40A-B271-7C49-ADCF-BA7D772C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3" y="3705910"/>
            <a:ext cx="9207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0 –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time-based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E5683-2A53-C748-9C0E-E50EF6BE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0 –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time-based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70ED9-690B-6D4A-A9FB-DEFC8AC035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0 –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time-based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Sweeden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DADB8-4B34-864B-B744-437AD63C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0 –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time-based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Sweeden</a:t>
            </a:r>
            <a:r>
              <a:rPr lang="pl-PL" i="1" dirty="0"/>
              <a:t> and </a:t>
            </a:r>
            <a:r>
              <a:rPr lang="pl-PL" i="1" dirty="0" err="1"/>
              <a:t>files</a:t>
            </a:r>
            <a:r>
              <a:rPr lang="pl-PL" i="1" dirty="0"/>
              <a:t> </a:t>
            </a:r>
            <a:r>
              <a:rPr lang="pl-PL" i="1" dirty="0" err="1"/>
              <a:t>comes</a:t>
            </a:r>
            <a:r>
              <a:rPr lang="pl-PL" i="1" dirty="0"/>
              <a:t> from </a:t>
            </a:r>
            <a:r>
              <a:rPr lang="pl-PL" i="1" dirty="0" err="1"/>
              <a:t>Swedish</a:t>
            </a:r>
            <a:r>
              <a:rPr lang="pl-PL" i="1" dirty="0"/>
              <a:t> MF system (</a:t>
            </a:r>
            <a:r>
              <a:rPr lang="pl-PL" i="1" dirty="0" err="1"/>
              <a:t>you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</a:t>
            </a:r>
            <a:r>
              <a:rPr lang="pl-PL" i="1" dirty="0" err="1"/>
              <a:t>parse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first</a:t>
            </a:r>
            <a:r>
              <a:rPr lang="pl-PL" i="1" dirty="0"/>
              <a:t> to </a:t>
            </a:r>
            <a:r>
              <a:rPr lang="pl-PL" i="1" dirty="0" err="1"/>
              <a:t>get</a:t>
            </a:r>
            <a:r>
              <a:rPr lang="pl-PL" i="1" dirty="0"/>
              <a:t> </a:t>
            </a:r>
            <a:r>
              <a:rPr lang="pl-PL" i="1" dirty="0" err="1"/>
              <a:t>header</a:t>
            </a:r>
            <a:r>
              <a:rPr lang="pl-PL" i="1" dirty="0"/>
              <a:t> with </a:t>
            </a:r>
            <a:r>
              <a:rPr lang="pl-PL" i="1" dirty="0" err="1"/>
              <a:t>Sweden</a:t>
            </a:r>
            <a:r>
              <a:rPr lang="pl-PL" i="1" dirty="0"/>
              <a:t> </a:t>
            </a:r>
            <a:r>
              <a:rPr lang="pl-PL" i="1" dirty="0" err="1"/>
              <a:t>code</a:t>
            </a:r>
            <a:r>
              <a:rPr lang="pl-PL" i="1" dirty="0"/>
              <a:t>),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Norway</a:t>
            </a:r>
            <a:r>
              <a:rPr lang="pl-PL" i="1" dirty="0"/>
              <a:t> and </a:t>
            </a:r>
            <a:r>
              <a:rPr lang="pl-PL" i="1" dirty="0" err="1"/>
              <a:t>files</a:t>
            </a:r>
            <a:r>
              <a:rPr lang="pl-PL" i="1" dirty="0"/>
              <a:t> </a:t>
            </a:r>
            <a:r>
              <a:rPr lang="pl-PL" i="1" dirty="0" err="1"/>
              <a:t>comes</a:t>
            </a:r>
            <a:r>
              <a:rPr lang="pl-PL" i="1" dirty="0"/>
              <a:t> from </a:t>
            </a:r>
            <a:r>
              <a:rPr lang="pl-PL" i="1" dirty="0" err="1"/>
              <a:t>Norway</a:t>
            </a:r>
            <a:r>
              <a:rPr lang="pl-PL" i="1" dirty="0"/>
              <a:t> MF system (</a:t>
            </a:r>
            <a:r>
              <a:rPr lang="pl-PL" i="1" dirty="0" err="1"/>
              <a:t>you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</a:t>
            </a:r>
            <a:r>
              <a:rPr lang="pl-PL" i="1" dirty="0" err="1"/>
              <a:t>parse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first</a:t>
            </a:r>
            <a:r>
              <a:rPr lang="pl-PL" i="1" dirty="0"/>
              <a:t> to </a:t>
            </a:r>
            <a:r>
              <a:rPr lang="pl-PL" i="1" dirty="0" err="1"/>
              <a:t>get</a:t>
            </a:r>
            <a:r>
              <a:rPr lang="pl-PL" i="1" dirty="0"/>
              <a:t> </a:t>
            </a:r>
            <a:r>
              <a:rPr lang="pl-PL" i="1" dirty="0" err="1"/>
              <a:t>header</a:t>
            </a:r>
            <a:r>
              <a:rPr lang="pl-PL" i="1" dirty="0"/>
              <a:t> with </a:t>
            </a:r>
            <a:r>
              <a:rPr lang="pl-PL" i="1" dirty="0" err="1"/>
              <a:t>Norway</a:t>
            </a:r>
            <a:r>
              <a:rPr lang="pl-PL" i="1" dirty="0"/>
              <a:t> </a:t>
            </a:r>
            <a:r>
              <a:rPr lang="pl-PL" i="1" dirty="0" err="1"/>
              <a:t>code</a:t>
            </a:r>
            <a:r>
              <a:rPr lang="pl-PL" i="1" dirty="0"/>
              <a:t>),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.”” </a:t>
            </a:r>
            <a:r>
              <a:rPr lang="pl-PL" i="1" dirty="0" err="1"/>
              <a:t>Customer</a:t>
            </a:r>
            <a:endParaRPr lang="pl-PL" i="1" dirty="0"/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0 –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time-based</a:t>
            </a:r>
            <a:r>
              <a:rPr lang="pl-PL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1B8F8D-4AA8-034E-A69E-FD8E7027F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974" y="1690688"/>
            <a:ext cx="9104699" cy="449716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Data </a:t>
            </a:r>
            <a:r>
              <a:rPr lang="pl-PL" dirty="0" err="1"/>
              <a:t>size</a:t>
            </a:r>
            <a:r>
              <a:rPr lang="pl-PL" dirty="0"/>
              <a:t> </a:t>
            </a:r>
            <a:r>
              <a:rPr lang="pl-PL" dirty="0" err="1"/>
              <a:t>distribution</a:t>
            </a:r>
            <a:endParaRPr lang="pl-PL" dirty="0"/>
          </a:p>
          <a:p>
            <a:pPr lvl="1"/>
            <a:r>
              <a:rPr lang="pl-PL" dirty="0"/>
              <a:t>Form: uniform / </a:t>
            </a:r>
            <a:r>
              <a:rPr lang="pl-PL" dirty="0" err="1"/>
              <a:t>skewed</a:t>
            </a:r>
            <a:endParaRPr lang="pl-PL" dirty="0"/>
          </a:p>
          <a:p>
            <a:pPr lvl="1"/>
            <a:r>
              <a:rPr lang="pl-PL" dirty="0" err="1"/>
              <a:t>Average</a:t>
            </a:r>
            <a:r>
              <a:rPr lang="pl-PL" dirty="0"/>
              <a:t> </a:t>
            </a:r>
            <a:r>
              <a:rPr lang="pl-PL" dirty="0" err="1"/>
              <a:t>sizes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109546-7691-8E48-AC7C-E251D8AE7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1C206-AD6D-D349-AFB4-1A930094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93" y="135129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1 – Spark </a:t>
            </a:r>
            <a:r>
              <a:rPr lang="pl-PL" dirty="0" err="1"/>
              <a:t>is</a:t>
            </a:r>
            <a:r>
              <a:rPr lang="pl-PL" dirty="0"/>
              <a:t> Gold Hammer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”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a </a:t>
            </a:r>
            <a:r>
              <a:rPr lang="pl-PL" i="1" dirty="0" err="1"/>
              <a:t>large</a:t>
            </a:r>
            <a:r>
              <a:rPr lang="pl-PL" i="1" dirty="0"/>
              <a:t> </a:t>
            </a:r>
            <a:r>
              <a:rPr lang="pl-PL" i="1" dirty="0" err="1"/>
              <a:t>files</a:t>
            </a:r>
            <a:r>
              <a:rPr lang="pl-PL" i="1" dirty="0"/>
              <a:t>, </a:t>
            </a:r>
            <a:r>
              <a:rPr lang="pl-PL" i="1" dirty="0" err="1"/>
              <a:t>so</a:t>
            </a:r>
            <a:r>
              <a:rPr lang="pl-PL" i="1" dirty="0"/>
              <a:t> we </a:t>
            </a:r>
            <a:r>
              <a:rPr lang="pl-PL" i="1" dirty="0" err="1"/>
              <a:t>definitely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Spark”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1F2616-C802-EF42-BC82-5294552D5A36}"/>
              </a:ext>
            </a:extLst>
          </p:cNvPr>
          <p:cNvGrpSpPr/>
          <p:nvPr/>
        </p:nvGrpSpPr>
        <p:grpSpPr>
          <a:xfrm>
            <a:off x="5011712" y="3210293"/>
            <a:ext cx="3694511" cy="2302406"/>
            <a:chOff x="5011712" y="3210293"/>
            <a:chExt cx="3694511" cy="23024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5B5B8F-6133-514B-9490-2C88E1C411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1712" y="5512699"/>
              <a:ext cx="3368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7C879F-8122-8F42-8B24-9BDFFD95FB83}"/>
                </a:ext>
              </a:extLst>
            </p:cNvPr>
            <p:cNvCxnSpPr/>
            <p:nvPr/>
          </p:nvCxnSpPr>
          <p:spPr>
            <a:xfrm flipV="1">
              <a:off x="5011712" y="3427225"/>
              <a:ext cx="0" cy="208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90300D-DF84-C04F-BD5A-DBE5758C2851}"/>
                </a:ext>
              </a:extLst>
            </p:cNvPr>
            <p:cNvSpPr/>
            <p:nvPr/>
          </p:nvSpPr>
          <p:spPr>
            <a:xfrm>
              <a:off x="5589227" y="3651814"/>
              <a:ext cx="1114077" cy="1860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627F-1813-DE40-AF8D-D999C34774C5}"/>
                </a:ext>
              </a:extLst>
            </p:cNvPr>
            <p:cNvSpPr/>
            <p:nvPr/>
          </p:nvSpPr>
          <p:spPr>
            <a:xfrm>
              <a:off x="7177395" y="5368320"/>
              <a:ext cx="866274" cy="144379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317F27-AAA0-9947-BEBC-4FC679F57DD1}"/>
                </a:ext>
              </a:extLst>
            </p:cNvPr>
            <p:cNvSpPr txBox="1"/>
            <p:nvPr/>
          </p:nvSpPr>
          <p:spPr>
            <a:xfrm>
              <a:off x="5589227" y="3210293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Small  &lt; 1 KB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EF8E44-6FD1-BD42-9422-F1AB4791D5C0}"/>
                </a:ext>
              </a:extLst>
            </p:cNvPr>
            <p:cNvSpPr txBox="1"/>
            <p:nvPr/>
          </p:nvSpPr>
          <p:spPr>
            <a:xfrm>
              <a:off x="7040189" y="4726089"/>
              <a:ext cx="1666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Large</a:t>
              </a:r>
              <a:r>
                <a:rPr lang="pl-PL" dirty="0"/>
                <a:t>  &gt; 1 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91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input</a:t>
            </a:r>
            <a:r>
              <a:rPr lang="pl-PL" dirty="0"/>
              <a:t> data </a:t>
            </a:r>
            <a:r>
              <a:rPr lang="pl-PL" dirty="0" err="1"/>
              <a:t>append-only</a:t>
            </a:r>
            <a:r>
              <a:rPr lang="pl-PL" dirty="0"/>
              <a:t>?</a:t>
            </a:r>
          </a:p>
          <a:p>
            <a:pPr lvl="1"/>
            <a:r>
              <a:rPr lang="pl-PL" dirty="0"/>
              <a:t>Full </a:t>
            </a:r>
            <a:r>
              <a:rPr lang="pl-PL" dirty="0" err="1"/>
              <a:t>ingest</a:t>
            </a:r>
            <a:endParaRPr lang="pl-PL" dirty="0"/>
          </a:p>
          <a:p>
            <a:pPr lvl="1"/>
            <a:r>
              <a:rPr lang="pl-PL" dirty="0" err="1"/>
              <a:t>Incremental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Mix of </a:t>
            </a:r>
            <a:r>
              <a:rPr lang="pl-PL" dirty="0" err="1"/>
              <a:t>both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4CFE8-E78F-BA4F-AE78-EDEA7414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15DDC-788D-2745-BCB1-FBBA1ED6E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95" y="1814731"/>
            <a:ext cx="6597431" cy="35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9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2 –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r>
              <a:rPr lang="pl-PL" dirty="0"/>
              <a:t> </a:t>
            </a:r>
            <a:r>
              <a:rPr lang="pl-PL" dirty="0" err="1"/>
              <a:t>Append-only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194F6-4EA7-0C46-B054-7D30325C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02" y="2743200"/>
            <a:ext cx="8511430" cy="325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29EE0-04C4-074B-B320-DEFF5C10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8B86-14B2-BD49-843C-23A91FD7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Ingest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, </a:t>
            </a:r>
            <a:r>
              <a:rPr lang="pl-PL" dirty="0" err="1"/>
              <a:t>right</a:t>
            </a:r>
            <a:r>
              <a:rPr lang="pl-PL" dirty="0"/>
              <a:t>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726E7-9563-D94D-888A-FE781AF69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601" y="2487430"/>
            <a:ext cx="8720717" cy="3013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EE2DF-1EF6-EA41-BE30-2131DBED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2 -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err="1"/>
              <a:t>Snapshoting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/>
              <a:t>with CDC</a:t>
            </a:r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B430D-06C1-FF4F-A542-AFCDE470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65" y="1936081"/>
            <a:ext cx="7141077" cy="465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BB8F1-D8E7-3541-979F-D043A21A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2 -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Snapshoting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with </a:t>
            </a:r>
            <a:r>
              <a:rPr lang="pl-PL" dirty="0" err="1"/>
              <a:t>Merge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333C2-566B-4846-876E-A77F195C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332" y="1836820"/>
            <a:ext cx="8733590" cy="334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8460B-1924-8E4A-937C-D958F0FB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0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How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dataset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available</a:t>
            </a:r>
            <a:r>
              <a:rPr lang="pl-PL" dirty="0"/>
              <a:t>?</a:t>
            </a:r>
          </a:p>
          <a:p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parallel</a:t>
            </a:r>
            <a:r>
              <a:rPr lang="pl-PL" dirty="0"/>
              <a:t> </a:t>
            </a:r>
            <a:r>
              <a:rPr lang="pl-PL" dirty="0" err="1"/>
              <a:t>connectors</a:t>
            </a:r>
            <a:endParaRPr lang="pl-PL" dirty="0"/>
          </a:p>
          <a:p>
            <a:r>
              <a:rPr lang="pl-PL" dirty="0"/>
              <a:t>Read </a:t>
            </a:r>
            <a:r>
              <a:rPr lang="pl-PL" dirty="0" err="1"/>
              <a:t>window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7D139-C7FB-B548-98D2-75A74009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12" y="2745960"/>
            <a:ext cx="3725955" cy="2801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78D5A-3CC4-B941-BC83-683BA9EF1F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5462-AA98-E840-8BEA-432C4AF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NEXT: </a:t>
            </a:r>
            <a:r>
              <a:rPr lang="pl-PL" dirty="0" err="1"/>
              <a:t>source</a:t>
            </a:r>
            <a:r>
              <a:rPr lang="pl-P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52F0-00AB-EA41-B40E-E6165BE8B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Data format</a:t>
            </a:r>
          </a:p>
          <a:p>
            <a:pPr lvl="1"/>
            <a:r>
              <a:rPr lang="pl-PL" sz="2000" dirty="0" err="1"/>
              <a:t>schemaful</a:t>
            </a:r>
            <a:r>
              <a:rPr lang="pl-PL" sz="2000" dirty="0"/>
              <a:t> / </a:t>
            </a:r>
            <a:r>
              <a:rPr lang="pl-PL" sz="2000" dirty="0" err="1"/>
              <a:t>schemaless</a:t>
            </a:r>
            <a:endParaRPr lang="pl-PL" sz="2000" dirty="0"/>
          </a:p>
          <a:p>
            <a:pPr lvl="1"/>
            <a:r>
              <a:rPr lang="pl-PL" sz="2000" dirty="0" err="1"/>
              <a:t>Splittable</a:t>
            </a:r>
            <a:endParaRPr lang="pl-PL" sz="2000" dirty="0"/>
          </a:p>
          <a:p>
            <a:r>
              <a:rPr lang="pl-PL" sz="2200" dirty="0" err="1"/>
              <a:t>Metadata</a:t>
            </a:r>
            <a:r>
              <a:rPr lang="pl-PL" sz="2200" dirty="0"/>
              <a:t>/</a:t>
            </a:r>
            <a:r>
              <a:rPr lang="pl-PL" sz="2200" dirty="0" err="1"/>
              <a:t>Specification</a:t>
            </a:r>
            <a:r>
              <a:rPr lang="pl-PL" sz="2200" dirty="0"/>
              <a:t> ( </a:t>
            </a:r>
            <a:r>
              <a:rPr lang="pl-PL" sz="2200" dirty="0" err="1"/>
              <a:t>timestamps</a:t>
            </a:r>
            <a:r>
              <a:rPr lang="pl-PL" sz="2200" dirty="0"/>
              <a:t>, </a:t>
            </a:r>
            <a:r>
              <a:rPr lang="pl-PL" sz="2200" dirty="0" err="1"/>
              <a:t>watermarks</a:t>
            </a:r>
            <a:r>
              <a:rPr lang="pl-PL" sz="2200" dirty="0"/>
              <a:t>, business </a:t>
            </a:r>
            <a:r>
              <a:rPr lang="pl-PL" sz="2200" dirty="0" err="1"/>
              <a:t>dates</a:t>
            </a:r>
            <a:r>
              <a:rPr lang="pl-PL" sz="2200" dirty="0"/>
              <a:t> </a:t>
            </a:r>
            <a:r>
              <a:rPr lang="pl-PL" sz="2200" dirty="0" err="1"/>
              <a:t>etc</a:t>
            </a:r>
            <a:r>
              <a:rPr lang="pl-PL" sz="2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DA9F9-5B0E-B147-A83D-C91E4F99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84038-123F-014D-B08E-0E9138DB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67" y="3427640"/>
            <a:ext cx="5555373" cy="276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3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Transformations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?</a:t>
            </a:r>
          </a:p>
          <a:p>
            <a:r>
              <a:rPr lang="pl-PL" dirty="0" err="1"/>
              <a:t>State</a:t>
            </a:r>
            <a:endParaRPr lang="pl-PL" dirty="0"/>
          </a:p>
          <a:p>
            <a:r>
              <a:rPr lang="pl-PL" dirty="0"/>
              <a:t>Fan-In/Fan-Out</a:t>
            </a:r>
          </a:p>
          <a:p>
            <a:r>
              <a:rPr lang="pl-PL" dirty="0" err="1"/>
              <a:t>Variety</a:t>
            </a:r>
            <a:endParaRPr lang="pl-PL" dirty="0"/>
          </a:p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21A23-CAB3-6D4B-94D7-73087B254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60" y="822435"/>
            <a:ext cx="3689131" cy="36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5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Story 4 – The Great Field </a:t>
            </a:r>
            <a:r>
              <a:rPr lang="pl-PL" dirty="0" err="1"/>
              <a:t>Names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FILLER (</a:t>
            </a:r>
            <a:r>
              <a:rPr lang="pl-PL" dirty="0" err="1"/>
              <a:t>duplicated</a:t>
            </a:r>
            <a:r>
              <a:rPr lang="pl-PL" dirty="0"/>
              <a:t> 10 Times)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„THE SOME STRANGE FIELD”</a:t>
            </a:r>
          </a:p>
          <a:p>
            <a:pPr marL="514350" indent="-514350">
              <a:buFont typeface="+mj-lt"/>
              <a:buAutoNum type="arabicPeriod"/>
            </a:pPr>
            <a:r>
              <a:rPr lang="pl-PL" i="1" dirty="0" err="1"/>
              <a:t>Døðr</a:t>
            </a:r>
            <a:r>
              <a:rPr lang="pl-PL" i="1" dirty="0"/>
              <a:t> / </a:t>
            </a:r>
            <a:r>
              <a:rPr lang="ru-RU" dirty="0"/>
              <a:t>Колонна</a:t>
            </a:r>
            <a:r>
              <a:rPr lang="en-US" dirty="0"/>
              <a:t> / </a:t>
            </a:r>
            <a:r>
              <a:rPr lang="ja-JP" altLang="en-US"/>
              <a:t>檐柱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02FIELD ( say ”HI” to AVRO)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21BC-4104-424F-9848-AD10E5F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flows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7849-FB7E-8F4E-98C1-7D8E506B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Exception</a:t>
            </a:r>
            <a:r>
              <a:rPr lang="pl-PL" dirty="0"/>
              <a:t> </a:t>
            </a:r>
            <a:r>
              <a:rPr lang="pl-PL" dirty="0" err="1"/>
              <a:t>flow</a:t>
            </a:r>
            <a:endParaRPr lang="pl-PL" dirty="0"/>
          </a:p>
          <a:p>
            <a:r>
              <a:rPr lang="pl-PL" dirty="0" err="1"/>
              <a:t>Investigation</a:t>
            </a:r>
            <a:r>
              <a:rPr lang="pl-PL" dirty="0"/>
              <a:t> </a:t>
            </a:r>
            <a:r>
              <a:rPr lang="pl-PL" dirty="0" err="1"/>
              <a:t>flow</a:t>
            </a:r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8E50B-7869-7E41-BBD6-9EA62127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F689C-B858-FC41-9698-C5003A95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70" y="1690688"/>
            <a:ext cx="6718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3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target?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system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End-User Delivery </a:t>
            </a:r>
            <a:r>
              <a:rPr lang="pl-PL" b="1" dirty="0" err="1"/>
              <a:t>Interfaces</a:t>
            </a:r>
            <a:endParaRPr lang="pl-PL" b="1" dirty="0"/>
          </a:p>
          <a:p>
            <a:r>
              <a:rPr lang="pl-PL" dirty="0" err="1"/>
              <a:t>Complience</a:t>
            </a:r>
            <a:endParaRPr lang="pl-PL" dirty="0"/>
          </a:p>
          <a:p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sensitive</a:t>
            </a:r>
            <a:r>
              <a:rPr lang="pl-PL" dirty="0"/>
              <a:t> data?</a:t>
            </a:r>
          </a:p>
          <a:p>
            <a:r>
              <a:rPr lang="pl-PL" dirty="0"/>
              <a:t>SLA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FDABE-09AD-E143-BBC8-2F30C780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731"/>
            <a:ext cx="4282908" cy="25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E5BE-9C8E-E945-82AC-5E1BEAF2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else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stakeholder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8FF1-BFFE-6640-A0AC-37581F95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Governance</a:t>
            </a:r>
            <a:r>
              <a:rPr lang="pl-PL" dirty="0"/>
              <a:t> / Data </a:t>
            </a:r>
            <a:r>
              <a:rPr lang="pl-PL" dirty="0" err="1"/>
              <a:t>Quaility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Lineage</a:t>
            </a:r>
            <a:r>
              <a:rPr lang="pl-PL" dirty="0"/>
              <a:t> / Data </a:t>
            </a:r>
            <a:r>
              <a:rPr lang="pl-PL" dirty="0" err="1"/>
              <a:t>Catalog</a:t>
            </a:r>
            <a:endParaRPr lang="pl-PL" dirty="0"/>
          </a:p>
          <a:p>
            <a:r>
              <a:rPr lang="pl-PL" dirty="0"/>
              <a:t>Monitoring/ Log management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2FD1-00F5-4A4C-BF57-4FFC9793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E6216-7339-804B-9645-E2D92955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14731"/>
            <a:ext cx="4309240" cy="25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E5BE-9C8E-E945-82AC-5E1BEAF2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8FF1-BFFE-6640-A0AC-37581F95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2FD1-00F5-4A4C-BF57-4FFC9793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FFFD541-3F76-C34D-9F9B-5157646D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01" y="2487430"/>
            <a:ext cx="8720717" cy="30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320E-4894-8748-B348-52FC4D8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Ingest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(NO)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19910D-FA38-C846-BF96-56604A896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435" y="2614863"/>
            <a:ext cx="4925568" cy="3703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ED46F-DFDE-A34E-9720-D0804808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31" y="502558"/>
            <a:ext cx="5806889" cy="4224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02015-4982-4D4A-B138-0C5971FB8C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92871" y="618630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2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EC58-832D-C145-A1CF-1A9C4F47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detailed</a:t>
            </a:r>
            <a:r>
              <a:rPr lang="pl-PL" dirty="0"/>
              <a:t> </a:t>
            </a:r>
            <a:r>
              <a:rPr lang="pl-PL" dirty="0" err="1"/>
              <a:t>requirements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should</a:t>
            </a:r>
            <a:r>
              <a:rPr lang="pl-PL" dirty="0"/>
              <a:t> be?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FC4BC-E357-8449-9869-36521002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523" y="365125"/>
            <a:ext cx="2509126" cy="5018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0C358-7AD4-4C46-96FC-F5F81324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077424-B4AC-B549-882D-3D2E7B31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294" y="3077846"/>
            <a:ext cx="5439733" cy="2123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566EB8-9FA0-D14C-8542-42579660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detailed</a:t>
            </a:r>
            <a:r>
              <a:rPr lang="pl-PL" dirty="0"/>
              <a:t> </a:t>
            </a:r>
            <a:r>
              <a:rPr lang="pl-PL" dirty="0" err="1"/>
              <a:t>requirements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 err="1"/>
              <a:t>should</a:t>
            </a:r>
            <a:r>
              <a:rPr lang="pl-PL" dirty="0"/>
              <a:t> be?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EC2A9-08E7-4041-A869-7CAE1B9C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4" y="2642141"/>
            <a:ext cx="5023241" cy="2559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20EF6D-5513-C144-8ED0-E309A2F5C2EC}"/>
              </a:ext>
            </a:extLst>
          </p:cNvPr>
          <p:cNvSpPr txBox="1"/>
          <p:nvPr/>
        </p:nvSpPr>
        <p:spPr>
          <a:xfrm>
            <a:off x="6908033" y="256036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Good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D3330-163B-144D-962D-849D02424C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45798E-C725-C64B-86E7-53C538E3B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00401" y="2126393"/>
            <a:ext cx="2847252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15E0-6692-B245-8467-84DAEF4E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Feature-driven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blind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D2A6-069E-2E46-9ED1-557EE6AE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this</a:t>
            </a:r>
            <a:r>
              <a:rPr lang="pl-PL" dirty="0"/>
              <a:t> one…</a:t>
            </a:r>
          </a:p>
          <a:p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want </a:t>
            </a:r>
            <a:r>
              <a:rPr lang="pl-PL" dirty="0" err="1"/>
              <a:t>this</a:t>
            </a:r>
            <a:r>
              <a:rPr lang="pl-PL" dirty="0"/>
              <a:t> one as </a:t>
            </a:r>
            <a:r>
              <a:rPr lang="pl-PL" dirty="0" err="1"/>
              <a:t>well</a:t>
            </a:r>
            <a:r>
              <a:rPr lang="pl-PL" dirty="0"/>
              <a:t>…</a:t>
            </a:r>
          </a:p>
          <a:p>
            <a:r>
              <a:rPr lang="pl-PL" dirty="0"/>
              <a:t>New </a:t>
            </a:r>
            <a:r>
              <a:rPr lang="pl-PL" dirty="0" err="1"/>
              <a:t>request</a:t>
            </a:r>
            <a:r>
              <a:rPr lang="pl-PL" dirty="0"/>
              <a:t> – </a:t>
            </a:r>
            <a:r>
              <a:rPr lang="pl-PL" dirty="0" err="1"/>
              <a:t>new</a:t>
            </a:r>
            <a:r>
              <a:rPr lang="pl-PL" dirty="0"/>
              <a:t> flag…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8B80-7A88-BC49-AABD-69C7611E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5" y="480473"/>
            <a:ext cx="4005553" cy="569172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59EC2F8-BDCE-6A43-85DA-A4A79F16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4" y="3682298"/>
            <a:ext cx="1834194" cy="183419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8D50AA4-95AB-FE42-9E93-AE71361F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92" y="3714228"/>
            <a:ext cx="1834194" cy="1834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3EB79-F4B5-1443-894D-DCE7B49DD4EB}"/>
              </a:ext>
            </a:extLst>
          </p:cNvPr>
          <p:cNvSpPr txBox="1"/>
          <p:nvPr/>
        </p:nvSpPr>
        <p:spPr>
          <a:xfrm>
            <a:off x="4316670" y="5727555"/>
            <a:ext cx="2806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spike</a:t>
            </a:r>
            <a:r>
              <a:rPr lang="pl-PL" dirty="0"/>
              <a:t> and </a:t>
            </a:r>
          </a:p>
          <a:p>
            <a:r>
              <a:rPr lang="pl-PL" dirty="0" err="1"/>
              <a:t>figure</a:t>
            </a:r>
            <a:r>
              <a:rPr lang="pl-PL" dirty="0"/>
              <a:t> out </a:t>
            </a:r>
            <a:r>
              <a:rPr lang="pl-PL" dirty="0" err="1"/>
              <a:t>later</a:t>
            </a:r>
            <a:endParaRPr lang="pl-PL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A94166-3C64-FE41-887B-3596D96C3857}"/>
              </a:ext>
            </a:extLst>
          </p:cNvPr>
          <p:cNvSpPr/>
          <p:nvPr/>
        </p:nvSpPr>
        <p:spPr>
          <a:xfrm>
            <a:off x="3147082" y="4372478"/>
            <a:ext cx="882316" cy="705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EF346-1408-9B48-A376-F0AA1C6BE248}"/>
              </a:ext>
            </a:extLst>
          </p:cNvPr>
          <p:cNvSpPr txBox="1"/>
          <p:nvPr/>
        </p:nvSpPr>
        <p:spPr>
          <a:xfrm>
            <a:off x="479230" y="5727554"/>
            <a:ext cx="2806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spike</a:t>
            </a:r>
            <a:r>
              <a:rPr lang="pl-PL" dirty="0"/>
              <a:t> and </a:t>
            </a:r>
          </a:p>
          <a:p>
            <a:r>
              <a:rPr lang="pl-PL" dirty="0" err="1"/>
              <a:t>figure</a:t>
            </a:r>
            <a:r>
              <a:rPr lang="pl-PL" dirty="0"/>
              <a:t> out </a:t>
            </a:r>
            <a:r>
              <a:rPr lang="pl-PL" dirty="0" err="1"/>
              <a:t>later</a:t>
            </a:r>
            <a:endParaRPr lang="pl-P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A825B9-D19E-A94F-91B1-9F1C3BDA84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12793" y="6307137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9B50-6A5A-5649-B09F-21750D7F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Requirements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0A51-712E-BD49-A703-69179EEA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For Source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For </a:t>
            </a:r>
            <a:r>
              <a:rPr lang="pl-PL" dirty="0" err="1"/>
              <a:t>Transformations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For Target</a:t>
            </a:r>
          </a:p>
          <a:p>
            <a:pPr marL="0" indent="0">
              <a:buNone/>
            </a:pPr>
            <a:endParaRPr lang="pl-PL" dirty="0"/>
          </a:p>
          <a:p>
            <a:pPr marL="457200" indent="-457200">
              <a:buFont typeface="+mj-lt"/>
              <a:buAutoNum type="arabicPeriod"/>
            </a:pP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FB682-D3E8-A04F-9C0B-5FA5B057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039" y="1077829"/>
            <a:ext cx="43815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1DBFC-7783-EC48-A40E-05A8AB7FBA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Source System API</a:t>
            </a:r>
          </a:p>
          <a:p>
            <a:pPr lvl="1"/>
            <a:r>
              <a:rPr lang="pl-PL" dirty="0" err="1"/>
              <a:t>Push</a:t>
            </a:r>
            <a:r>
              <a:rPr lang="pl-PL" dirty="0"/>
              <a:t> / </a:t>
            </a:r>
            <a:r>
              <a:rPr lang="pl-PL" dirty="0" err="1"/>
              <a:t>Pull</a:t>
            </a:r>
            <a:endParaRPr lang="pl-PL" dirty="0"/>
          </a:p>
          <a:p>
            <a:pPr lvl="1"/>
            <a:r>
              <a:rPr lang="pl-PL" dirty="0"/>
              <a:t>Security</a:t>
            </a:r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52EED-FF45-AA43-A1D4-1EF245DC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1A250-CF4D-9147-ADC6-6F77CF13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75" y="1825626"/>
            <a:ext cx="6138430" cy="28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1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Let`s</a:t>
            </a:r>
            <a:r>
              <a:rPr lang="pl-PL" dirty="0"/>
              <a:t> start from </a:t>
            </a:r>
            <a:r>
              <a:rPr lang="pl-PL" dirty="0" err="1"/>
              <a:t>source</a:t>
            </a:r>
            <a:r>
              <a:rPr lang="pl-PL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Source System API</a:t>
            </a:r>
          </a:p>
          <a:p>
            <a:pPr lvl="1"/>
            <a:r>
              <a:rPr lang="pl-PL" dirty="0" err="1"/>
              <a:t>Push</a:t>
            </a:r>
            <a:endParaRPr lang="pl-PL" dirty="0"/>
          </a:p>
          <a:p>
            <a:pPr marL="274320" lvl="1" indent="0">
              <a:buNone/>
            </a:pPr>
            <a:endParaRPr lang="pl-PL" dirty="0"/>
          </a:p>
          <a:p>
            <a:pPr marL="274320" lvl="1" indent="0">
              <a:buNone/>
            </a:pPr>
            <a:r>
              <a:rPr lang="pl-PL" dirty="0" err="1"/>
              <a:t>Note</a:t>
            </a:r>
            <a:r>
              <a:rPr lang="pl-PL" dirty="0"/>
              <a:t>:</a:t>
            </a:r>
          </a:p>
          <a:p>
            <a:pPr marL="617220" lvl="1" indent="-342900">
              <a:buFontTx/>
              <a:buChar char="-"/>
            </a:pP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Push</a:t>
            </a:r>
            <a:r>
              <a:rPr lang="pl-PL" dirty="0"/>
              <a:t> </a:t>
            </a:r>
            <a:r>
              <a:rPr lang="pl-PL" dirty="0" err="1"/>
              <a:t>bring</a:t>
            </a:r>
            <a:endParaRPr lang="pl-PL" dirty="0"/>
          </a:p>
          <a:p>
            <a:pPr marL="274320" lvl="1" indent="0">
              <a:buNone/>
            </a:pPr>
            <a:r>
              <a:rPr lang="pl-PL" dirty="0" err="1"/>
              <a:t>internal</a:t>
            </a:r>
            <a:r>
              <a:rPr lang="pl-PL" dirty="0"/>
              <a:t> </a:t>
            </a:r>
            <a:r>
              <a:rPr lang="pl-PL" dirty="0" err="1"/>
              <a:t>Pull</a:t>
            </a:r>
            <a:endParaRPr lang="pl-PL" dirty="0"/>
          </a:p>
          <a:p>
            <a:pPr marL="274320" lvl="1" indent="0">
              <a:buNone/>
            </a:pPr>
            <a:r>
              <a:rPr lang="pl-PL" dirty="0"/>
              <a:t>(</a:t>
            </a:r>
            <a:r>
              <a:rPr lang="pl-PL" dirty="0" err="1"/>
              <a:t>backpressure</a:t>
            </a:r>
            <a:r>
              <a:rPr lang="pl-PL" dirty="0"/>
              <a:t>, </a:t>
            </a:r>
            <a:r>
              <a:rPr lang="pl-PL" dirty="0" err="1"/>
              <a:t>throttling</a:t>
            </a:r>
            <a:r>
              <a:rPr lang="pl-PL" dirty="0"/>
              <a:t>)</a:t>
            </a:r>
          </a:p>
          <a:p>
            <a:pPr lvl="1"/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33044-D312-B840-A2F6-13FCC234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669" y="1690687"/>
            <a:ext cx="6356131" cy="3300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13F45-27E1-9348-A403-7C67FDB5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5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18332</TotalTime>
  <Words>629</Words>
  <Application>Microsoft Macintosh PowerPoint</Application>
  <PresentationFormat>Widescreen</PresentationFormat>
  <Paragraphs>112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游ゴシック</vt:lpstr>
      <vt:lpstr>Arial</vt:lpstr>
      <vt:lpstr>Arial Black</vt:lpstr>
      <vt:lpstr>Calibri</vt:lpstr>
      <vt:lpstr>Calibri Light</vt:lpstr>
      <vt:lpstr>Proxima Nova</vt:lpstr>
      <vt:lpstr>Wingdings</vt:lpstr>
      <vt:lpstr>Office Theme</vt:lpstr>
      <vt:lpstr>INGEST REQUIREMENTS CHECKLIST</vt:lpstr>
      <vt:lpstr>Ingest is simple, right?</vt:lpstr>
      <vt:lpstr>Ingest is simple (NO)</vt:lpstr>
      <vt:lpstr>How detailed requirements  should be?</vt:lpstr>
      <vt:lpstr>How detailed requirements  should be?</vt:lpstr>
      <vt:lpstr>Feature-driven  blind agile</vt:lpstr>
      <vt:lpstr>Requirements</vt:lpstr>
      <vt:lpstr>Let`s start from source system</vt:lpstr>
      <vt:lpstr>Let`s start from source system</vt:lpstr>
      <vt:lpstr>Let`s start from source system</vt:lpstr>
      <vt:lpstr>Story 0 – Is it really time-based?</vt:lpstr>
      <vt:lpstr>Story 0 – Is it really time-based?</vt:lpstr>
      <vt:lpstr>Story 0 – Is it really time-based?</vt:lpstr>
      <vt:lpstr>Story 0 – Is it really time-based?</vt:lpstr>
      <vt:lpstr>Story 0 – Is it really time-based?</vt:lpstr>
      <vt:lpstr>Let`s start from source system</vt:lpstr>
      <vt:lpstr>Story 1 – Spark is Gold Hammer</vt:lpstr>
      <vt:lpstr>Let`s start from source system</vt:lpstr>
      <vt:lpstr>Story 2 – It is a simple JBDC source, you already suport it</vt:lpstr>
      <vt:lpstr>Story 2 - It is a simple JBDC source, you already suport it</vt:lpstr>
      <vt:lpstr>Story 2 - It is a simple JBDC source, you already suport it</vt:lpstr>
      <vt:lpstr>Let`s start from source system</vt:lpstr>
      <vt:lpstr>NEXT: source data</vt:lpstr>
      <vt:lpstr>Transformations </vt:lpstr>
      <vt:lpstr>Story 4 – The Great Field Names</vt:lpstr>
      <vt:lpstr>Additional flows</vt:lpstr>
      <vt:lpstr>What about our target? </vt:lpstr>
      <vt:lpstr>Who else is your stakeholder?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Injest Requirements checklist</dc:title>
  <dc:creator>Dmytro Dragan</dc:creator>
  <cp:lastModifiedBy>Dmytro Dragan</cp:lastModifiedBy>
  <cp:revision>42</cp:revision>
  <dcterms:created xsi:type="dcterms:W3CDTF">2019-05-07T14:03:28Z</dcterms:created>
  <dcterms:modified xsi:type="dcterms:W3CDTF">2019-05-20T07:36:12Z</dcterms:modified>
</cp:coreProperties>
</file>